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ADE6D4-6B34-43A5-BD95-D5EC28EBA51E}" v="205" dt="2020-04-25T04:29:25.695"/>
    <p1510:client id="{571ED725-6816-45E3-808C-AFA959DB478F}" v="47" dt="2020-06-30T04:03:52.347"/>
    <p1510:client id="{62AC0D26-0F0F-4EB3-845E-E1C418780184}" v="4" dt="2020-05-05T15:05:15.925"/>
    <p1510:client id="{8A5F8DF0-5067-4460-9DA1-3BDBCE326BE2}" v="10" dt="2020-04-25T04:33:04.827"/>
    <p1510:client id="{8DFC66B2-BD53-4570-A985-ED5A36E705AE}" v="32" dt="2021-03-02T03:56:44.389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45" d="100"/>
          <a:sy n="45" d="100"/>
        </p:scale>
        <p:origin x="-1024" y="-360"/>
      </p:cViewPr>
      <p:guideLst>
        <p:guide orient="horz" pos="4320"/>
        <p:guide pos="76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0249611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5968" y="673100"/>
            <a:ext cx="1813560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half" idx="13"/>
          </p:nvPr>
        </p:nvSpPr>
        <p:spPr>
          <a:xfrm>
            <a:off x="13165980" y="952500"/>
            <a:ext cx="9525001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3169900" y="3149600"/>
            <a:ext cx="95250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760700" y="70485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760700" y="11303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1206500" y="1130300"/>
            <a:ext cx="141732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https://video.dbhatt.org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ectangle"/>
          <p:cNvSpPr/>
          <p:nvPr/>
        </p:nvSpPr>
        <p:spPr>
          <a:xfrm>
            <a:off x="0" y="-63500"/>
            <a:ext cx="24384000" cy="7484170"/>
          </a:xfrm>
          <a:prstGeom prst="rect">
            <a:avLst/>
          </a:prstGeom>
          <a:solidFill>
            <a:schemeClr val="bg2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0F70D7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0" name="Welcome To BigBlueButton"/>
          <p:cNvSpPr txBox="1"/>
          <p:nvPr/>
        </p:nvSpPr>
        <p:spPr>
          <a:xfrm>
            <a:off x="12140672" y="2326461"/>
            <a:ext cx="102657" cy="1087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400" b="0">
                <a:solidFill>
                  <a:srgbClr val="06172A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endParaRPr lang="en-US" dirty="0"/>
          </a:p>
        </p:txBody>
      </p:sp>
      <p:sp>
        <p:nvSpPr>
          <p:cNvPr id="121" name="Line"/>
          <p:cNvSpPr/>
          <p:nvPr/>
        </p:nvSpPr>
        <p:spPr>
          <a:xfrm flipV="1">
            <a:off x="11417300" y="4626264"/>
            <a:ext cx="9515764" cy="51954"/>
          </a:xfrm>
          <a:prstGeom prst="line">
            <a:avLst/>
          </a:prstGeom>
          <a:ln w="25400">
            <a:solidFill>
              <a:srgbClr val="0F70D7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2" name="BigBlueButton is an open source web conferencing system designed for online learning"/>
          <p:cNvSpPr txBox="1"/>
          <p:nvPr/>
        </p:nvSpPr>
        <p:spPr>
          <a:xfrm>
            <a:off x="9271955" y="2135504"/>
            <a:ext cx="12670135" cy="17645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>
                <a:solidFill>
                  <a:srgbClr val="4E5A66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en-US" sz="3600" dirty="0"/>
              <a:t>We stand with high ethics, will to serve and power to perform</a:t>
            </a:r>
          </a:p>
          <a:p>
            <a:pPr algn="r"/>
            <a:endParaRPr lang="en-US" sz="3600" dirty="0"/>
          </a:p>
          <a:p>
            <a:r>
              <a:rPr lang="en-US" sz="3600" dirty="0"/>
              <a:t>Technology doesn't matter, their application Does</a:t>
            </a:r>
            <a:endParaRPr lang="en-US" dirty="0"/>
          </a:p>
        </p:txBody>
      </p:sp>
      <p:sp>
        <p:nvSpPr>
          <p:cNvPr id="123" name="t"/>
          <p:cNvSpPr/>
          <p:nvPr/>
        </p:nvSpPr>
        <p:spPr>
          <a:xfrm>
            <a:off x="1483568" y="5778500"/>
            <a:ext cx="21416864" cy="5347593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228600" dist="25400" dir="5400000" rotWithShape="0">
              <a:srgbClr val="000000">
                <a:alpha val="5794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>
            <a:lvl1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t</a:t>
            </a:r>
          </a:p>
        </p:txBody>
      </p:sp>
      <p:sp>
        <p:nvSpPr>
          <p:cNvPr id="124" name="Instant messaging"/>
          <p:cNvSpPr txBox="1"/>
          <p:nvPr/>
        </p:nvSpPr>
        <p:spPr>
          <a:xfrm>
            <a:off x="3549164" y="6546899"/>
            <a:ext cx="3320208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l">
              <a:defRPr sz="2000" cap="all" spc="100">
                <a:solidFill>
                  <a:srgbClr val="24262C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en-US" dirty="0"/>
              <a:t>Chat</a:t>
            </a:r>
            <a:endParaRPr dirty="0"/>
          </a:p>
        </p:txBody>
      </p:sp>
      <p:sp>
        <p:nvSpPr>
          <p:cNvPr id="125" name="Send public and private messages."/>
          <p:cNvSpPr txBox="1"/>
          <p:nvPr/>
        </p:nvSpPr>
        <p:spPr>
          <a:xfrm>
            <a:off x="3549164" y="7016799"/>
            <a:ext cx="3320208" cy="127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>
            <a:lvl1pPr algn="l">
              <a:lnSpc>
                <a:spcPct val="120000"/>
              </a:lnSpc>
              <a:defRPr sz="2200" b="0" spc="66">
                <a:solidFill>
                  <a:srgbClr val="504E4E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Send public and private messages.</a:t>
            </a:r>
          </a:p>
        </p:txBody>
      </p:sp>
      <p:sp>
        <p:nvSpPr>
          <p:cNvPr id="126" name="Circle"/>
          <p:cNvSpPr/>
          <p:nvPr/>
        </p:nvSpPr>
        <p:spPr>
          <a:xfrm>
            <a:off x="2205020" y="6573630"/>
            <a:ext cx="1016001" cy="1016001"/>
          </a:xfrm>
          <a:prstGeom prst="ellipse">
            <a:avLst/>
          </a:prstGeom>
          <a:solidFill>
            <a:srgbClr val="0E70D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l">
              <a:defRPr spc="-90">
                <a:solidFill>
                  <a:srgbClr val="0E70D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27" name="Shared Webcams"/>
          <p:cNvSpPr txBox="1"/>
          <p:nvPr/>
        </p:nvSpPr>
        <p:spPr>
          <a:xfrm>
            <a:off x="8541660" y="6546899"/>
            <a:ext cx="3320207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l">
              <a:defRPr sz="2000" cap="all" spc="100">
                <a:solidFill>
                  <a:srgbClr val="24262C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dirty="0"/>
              <a:t>Webcams</a:t>
            </a:r>
          </a:p>
        </p:txBody>
      </p:sp>
      <p:sp>
        <p:nvSpPr>
          <p:cNvPr id="128" name="Hold visual meetings."/>
          <p:cNvSpPr txBox="1"/>
          <p:nvPr/>
        </p:nvSpPr>
        <p:spPr>
          <a:xfrm>
            <a:off x="8541660" y="7016799"/>
            <a:ext cx="3320207" cy="127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>
            <a:lvl1pPr algn="l">
              <a:lnSpc>
                <a:spcPct val="120000"/>
              </a:lnSpc>
              <a:defRPr sz="2200" b="0" spc="66">
                <a:solidFill>
                  <a:srgbClr val="504E4E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Hold visual meetings.</a:t>
            </a:r>
          </a:p>
        </p:txBody>
      </p:sp>
      <p:sp>
        <p:nvSpPr>
          <p:cNvPr id="129" name="Circle"/>
          <p:cNvSpPr/>
          <p:nvPr/>
        </p:nvSpPr>
        <p:spPr>
          <a:xfrm>
            <a:off x="7197515" y="6573630"/>
            <a:ext cx="1016001" cy="1016001"/>
          </a:xfrm>
          <a:prstGeom prst="ellipse">
            <a:avLst/>
          </a:prstGeom>
          <a:solidFill>
            <a:srgbClr val="0E70D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l">
              <a:defRPr spc="-90">
                <a:solidFill>
                  <a:srgbClr val="0E70D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30" name="Audio conversations"/>
          <p:cNvSpPr txBox="1"/>
          <p:nvPr/>
        </p:nvSpPr>
        <p:spPr>
          <a:xfrm>
            <a:off x="13851655" y="6546899"/>
            <a:ext cx="3320207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l">
              <a:defRPr sz="2000" cap="all" spc="100">
                <a:solidFill>
                  <a:srgbClr val="24262C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dirty="0"/>
              <a:t>Audio</a:t>
            </a:r>
          </a:p>
        </p:txBody>
      </p:sp>
      <p:sp>
        <p:nvSpPr>
          <p:cNvPr id="131" name="Communicate using high quality audio."/>
          <p:cNvSpPr txBox="1"/>
          <p:nvPr/>
        </p:nvSpPr>
        <p:spPr>
          <a:xfrm>
            <a:off x="13851655" y="7016799"/>
            <a:ext cx="3320207" cy="127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>
            <a:lvl1pPr algn="l">
              <a:lnSpc>
                <a:spcPct val="120000"/>
              </a:lnSpc>
              <a:defRPr sz="2200" b="0" spc="66">
                <a:solidFill>
                  <a:srgbClr val="504E4E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dirty="0"/>
              <a:t>Communicate using high quality audio.</a:t>
            </a:r>
          </a:p>
        </p:txBody>
      </p:sp>
      <p:sp>
        <p:nvSpPr>
          <p:cNvPr id="132" name="Circle"/>
          <p:cNvSpPr/>
          <p:nvPr/>
        </p:nvSpPr>
        <p:spPr>
          <a:xfrm>
            <a:off x="12507510" y="6573630"/>
            <a:ext cx="1016001" cy="1016001"/>
          </a:xfrm>
          <a:prstGeom prst="ellipse">
            <a:avLst/>
          </a:prstGeom>
          <a:solidFill>
            <a:srgbClr val="0E70D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l">
              <a:defRPr spc="-90">
                <a:solidFill>
                  <a:srgbClr val="0E70D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33" name="Emojis"/>
          <p:cNvSpPr txBox="1"/>
          <p:nvPr/>
        </p:nvSpPr>
        <p:spPr>
          <a:xfrm>
            <a:off x="18844150" y="6546899"/>
            <a:ext cx="3320208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l">
              <a:defRPr sz="2000" cap="all" spc="100">
                <a:solidFill>
                  <a:srgbClr val="24262C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Emojis</a:t>
            </a:r>
          </a:p>
        </p:txBody>
      </p:sp>
      <p:sp>
        <p:nvSpPr>
          <p:cNvPr id="134" name="Express yourself."/>
          <p:cNvSpPr txBox="1"/>
          <p:nvPr/>
        </p:nvSpPr>
        <p:spPr>
          <a:xfrm>
            <a:off x="18844150" y="7016799"/>
            <a:ext cx="3320208" cy="127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>
            <a:lvl1pPr algn="l">
              <a:lnSpc>
                <a:spcPct val="120000"/>
              </a:lnSpc>
              <a:defRPr sz="2200" b="0" spc="66">
                <a:solidFill>
                  <a:srgbClr val="504E4E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Express yourself.</a:t>
            </a:r>
          </a:p>
        </p:txBody>
      </p:sp>
      <p:sp>
        <p:nvSpPr>
          <p:cNvPr id="135" name="Circle"/>
          <p:cNvSpPr/>
          <p:nvPr/>
        </p:nvSpPr>
        <p:spPr>
          <a:xfrm>
            <a:off x="17500006" y="6573630"/>
            <a:ext cx="1016001" cy="1016001"/>
          </a:xfrm>
          <a:prstGeom prst="ellipse">
            <a:avLst/>
          </a:prstGeom>
          <a:solidFill>
            <a:srgbClr val="0E70D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l">
              <a:defRPr spc="-90">
                <a:solidFill>
                  <a:srgbClr val="0E70D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36" name="BREAKOUT ROOMS"/>
          <p:cNvSpPr txBox="1"/>
          <p:nvPr/>
        </p:nvSpPr>
        <p:spPr>
          <a:xfrm>
            <a:off x="3549164" y="8909099"/>
            <a:ext cx="4117877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l">
              <a:defRPr sz="2000" cap="all" spc="100">
                <a:solidFill>
                  <a:srgbClr val="24262C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BREAKOUT ROOMS</a:t>
            </a:r>
          </a:p>
        </p:txBody>
      </p:sp>
      <p:sp>
        <p:nvSpPr>
          <p:cNvPr id="137" name="Group users into breakout rooms for team collaboration."/>
          <p:cNvSpPr txBox="1"/>
          <p:nvPr/>
        </p:nvSpPr>
        <p:spPr>
          <a:xfrm>
            <a:off x="3549164" y="9378999"/>
            <a:ext cx="3320208" cy="127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>
            <a:lvl1pPr algn="l">
              <a:lnSpc>
                <a:spcPct val="120000"/>
              </a:lnSpc>
              <a:defRPr sz="2200" b="0" spc="66">
                <a:solidFill>
                  <a:srgbClr val="504E4E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Group users into breakout rooms for team collaboration.</a:t>
            </a:r>
          </a:p>
        </p:txBody>
      </p:sp>
      <p:sp>
        <p:nvSpPr>
          <p:cNvPr id="138" name="Circle"/>
          <p:cNvSpPr/>
          <p:nvPr/>
        </p:nvSpPr>
        <p:spPr>
          <a:xfrm>
            <a:off x="2205020" y="8935830"/>
            <a:ext cx="1016001" cy="1016001"/>
          </a:xfrm>
          <a:prstGeom prst="ellipse">
            <a:avLst/>
          </a:prstGeom>
          <a:solidFill>
            <a:srgbClr val="0E70D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l">
              <a:defRPr spc="-90">
                <a:solidFill>
                  <a:srgbClr val="0E70D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39" name="Polling"/>
          <p:cNvSpPr txBox="1"/>
          <p:nvPr/>
        </p:nvSpPr>
        <p:spPr>
          <a:xfrm>
            <a:off x="8541660" y="8909099"/>
            <a:ext cx="3320207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l">
              <a:defRPr sz="2000" cap="all" spc="100">
                <a:solidFill>
                  <a:srgbClr val="24262C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Polling</a:t>
            </a:r>
          </a:p>
        </p:txBody>
      </p:sp>
      <p:sp>
        <p:nvSpPr>
          <p:cNvPr id="140" name="Poll your users anytime."/>
          <p:cNvSpPr txBox="1"/>
          <p:nvPr/>
        </p:nvSpPr>
        <p:spPr>
          <a:xfrm>
            <a:off x="8541660" y="9378999"/>
            <a:ext cx="3320207" cy="127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>
            <a:lvl1pPr algn="l">
              <a:lnSpc>
                <a:spcPct val="120000"/>
              </a:lnSpc>
              <a:defRPr sz="2200" b="0" spc="66">
                <a:solidFill>
                  <a:srgbClr val="504E4E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Poll your users anytime.</a:t>
            </a:r>
          </a:p>
        </p:txBody>
      </p:sp>
      <p:sp>
        <p:nvSpPr>
          <p:cNvPr id="141" name="Circle"/>
          <p:cNvSpPr/>
          <p:nvPr/>
        </p:nvSpPr>
        <p:spPr>
          <a:xfrm>
            <a:off x="7197515" y="8935830"/>
            <a:ext cx="1016001" cy="1016001"/>
          </a:xfrm>
          <a:prstGeom prst="ellipse">
            <a:avLst/>
          </a:prstGeom>
          <a:solidFill>
            <a:srgbClr val="0E70D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l">
              <a:defRPr spc="-90">
                <a:solidFill>
                  <a:srgbClr val="0E70D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42" name="Screensharing"/>
          <p:cNvSpPr txBox="1"/>
          <p:nvPr/>
        </p:nvSpPr>
        <p:spPr>
          <a:xfrm>
            <a:off x="13851655" y="8909099"/>
            <a:ext cx="3320207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l">
              <a:defRPr sz="2000" cap="all" spc="100">
                <a:solidFill>
                  <a:srgbClr val="24262C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dirty="0"/>
              <a:t>Screen</a:t>
            </a:r>
            <a:r>
              <a:rPr lang="en-US" dirty="0"/>
              <a:t> </a:t>
            </a:r>
            <a:r>
              <a:rPr dirty="0"/>
              <a:t>sharing</a:t>
            </a:r>
          </a:p>
        </p:txBody>
      </p:sp>
      <p:sp>
        <p:nvSpPr>
          <p:cNvPr id="143" name="Share your screen."/>
          <p:cNvSpPr txBox="1"/>
          <p:nvPr/>
        </p:nvSpPr>
        <p:spPr>
          <a:xfrm>
            <a:off x="13851655" y="9378999"/>
            <a:ext cx="3320207" cy="127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>
            <a:lvl1pPr algn="l">
              <a:lnSpc>
                <a:spcPct val="120000"/>
              </a:lnSpc>
              <a:defRPr sz="2200" b="0" spc="66">
                <a:solidFill>
                  <a:srgbClr val="504E4E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Share your screen.</a:t>
            </a:r>
          </a:p>
        </p:txBody>
      </p:sp>
      <p:sp>
        <p:nvSpPr>
          <p:cNvPr id="144" name="Circle"/>
          <p:cNvSpPr/>
          <p:nvPr/>
        </p:nvSpPr>
        <p:spPr>
          <a:xfrm>
            <a:off x="12507510" y="8935830"/>
            <a:ext cx="1016001" cy="1016001"/>
          </a:xfrm>
          <a:prstGeom prst="ellipse">
            <a:avLst/>
          </a:prstGeom>
          <a:solidFill>
            <a:srgbClr val="0E70D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l">
              <a:defRPr spc="-90">
                <a:solidFill>
                  <a:srgbClr val="0E70D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45" name="Multi-user whiteboard"/>
          <p:cNvSpPr txBox="1"/>
          <p:nvPr/>
        </p:nvSpPr>
        <p:spPr>
          <a:xfrm>
            <a:off x="18844150" y="8909099"/>
            <a:ext cx="3667461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l">
              <a:defRPr sz="2000" cap="all" spc="100">
                <a:solidFill>
                  <a:srgbClr val="24262C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Multi-user whiteboard</a:t>
            </a:r>
          </a:p>
        </p:txBody>
      </p:sp>
      <p:sp>
        <p:nvSpPr>
          <p:cNvPr id="146" name="Draw together."/>
          <p:cNvSpPr txBox="1"/>
          <p:nvPr/>
        </p:nvSpPr>
        <p:spPr>
          <a:xfrm>
            <a:off x="18844150" y="9378999"/>
            <a:ext cx="3320208" cy="127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>
            <a:lvl1pPr algn="l">
              <a:lnSpc>
                <a:spcPct val="120000"/>
              </a:lnSpc>
              <a:defRPr sz="2200" b="0" spc="66">
                <a:solidFill>
                  <a:srgbClr val="504E4E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Draw together.</a:t>
            </a:r>
          </a:p>
        </p:txBody>
      </p:sp>
      <p:sp>
        <p:nvSpPr>
          <p:cNvPr id="147" name="Circle"/>
          <p:cNvSpPr/>
          <p:nvPr/>
        </p:nvSpPr>
        <p:spPr>
          <a:xfrm>
            <a:off x="17500006" y="8935830"/>
            <a:ext cx="1016001" cy="1016001"/>
          </a:xfrm>
          <a:prstGeom prst="ellipse">
            <a:avLst/>
          </a:prstGeom>
          <a:solidFill>
            <a:srgbClr val="0E70D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l">
              <a:defRPr spc="-90">
                <a:solidFill>
                  <a:srgbClr val="0E70D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48" name="For more information visit bigbluebutton.org →"/>
          <p:cNvSpPr txBox="1"/>
          <p:nvPr/>
        </p:nvSpPr>
        <p:spPr>
          <a:xfrm>
            <a:off x="7027138" y="11744127"/>
            <a:ext cx="9999532" cy="7181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000" b="0">
                <a:solidFill>
                  <a:srgbClr val="4E5A66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For more information visit </a:t>
            </a:r>
            <a:r>
              <a:rPr lang="en-US" u="sng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live</a:t>
            </a:r>
            <a:r>
              <a:rPr lang="en-US" u="sng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.Dbhatt.org</a:t>
            </a:r>
            <a:r>
              <a:rPr u="sng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→</a:t>
            </a:r>
          </a:p>
        </p:txBody>
      </p:sp>
      <p:pic>
        <p:nvPicPr>
          <p:cNvPr id="149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4202" y="6853030"/>
            <a:ext cx="457637" cy="4572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0" name="Image" descr="Imag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7482" y="6934299"/>
            <a:ext cx="494386" cy="294663"/>
          </a:xfrm>
          <a:prstGeom prst="rect">
            <a:avLst/>
          </a:prstGeom>
          <a:ln w="12700">
            <a:miter lim="400000"/>
          </a:ln>
        </p:spPr>
      </p:pic>
      <p:pic>
        <p:nvPicPr>
          <p:cNvPr id="151" name="Image" descr="Image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49850" y="6853030"/>
            <a:ext cx="331321" cy="4572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2" name="Image" descr="Image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792106" y="6856288"/>
            <a:ext cx="381001" cy="4506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53" name="Image" descr="Image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771350" y="9231950"/>
            <a:ext cx="494386" cy="42376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4" name="Image" descr="Image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95857" y="9300978"/>
            <a:ext cx="457636" cy="285705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" descr="Image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778855" y="9231951"/>
            <a:ext cx="473312" cy="42376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6" name="Image" descr="Image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65828" y="9197640"/>
            <a:ext cx="494385" cy="4923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B3E060B5-5A95-4E56-A641-054CE4FAA2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103688" y="1485468"/>
            <a:ext cx="5773882" cy="3090949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237111" y="12728316"/>
            <a:ext cx="13095111" cy="56425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Thi</a:t>
            </a:r>
            <a:r>
              <a:rPr lang="en-US" dirty="0"/>
              <a:t>s slide left blank for whiteboard</a:t>
            </a:r>
            <a:endParaRPr kumimoji="0" lang="en-US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22773603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237111" y="12728316"/>
            <a:ext cx="13095111" cy="56425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Thi</a:t>
            </a:r>
            <a:r>
              <a:rPr lang="en-US" dirty="0"/>
              <a:t>s slide left blank for whiteboard</a:t>
            </a:r>
            <a:endParaRPr kumimoji="0" lang="en-US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476088095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237111" y="12728316"/>
            <a:ext cx="13095111" cy="56425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Thi</a:t>
            </a:r>
            <a:r>
              <a:rPr lang="en-US" dirty="0"/>
              <a:t>s slide left blank for whiteboard</a:t>
            </a:r>
            <a:endParaRPr kumimoji="0" lang="en-US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47608809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237111" y="12728316"/>
            <a:ext cx="13095111" cy="56425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Thi</a:t>
            </a:r>
            <a:r>
              <a:rPr lang="en-US" dirty="0"/>
              <a:t>s slide left blank for whiteboard</a:t>
            </a:r>
            <a:endParaRPr kumimoji="0" lang="en-US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47608809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237111" y="12728316"/>
            <a:ext cx="13095111" cy="56425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Thi</a:t>
            </a:r>
            <a:r>
              <a:rPr lang="en-US" dirty="0"/>
              <a:t>s slide left blank for whiteboard</a:t>
            </a:r>
            <a:endParaRPr kumimoji="0" lang="en-US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47608809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105</Words>
  <Application>Microsoft Office PowerPoint</Application>
  <PresentationFormat>Custom</PresentationFormat>
  <Paragraphs>25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Fred Dixon</cp:lastModifiedBy>
  <cp:revision>80</cp:revision>
  <dcterms:modified xsi:type="dcterms:W3CDTF">2021-03-02T03:57:13Z</dcterms:modified>
</cp:coreProperties>
</file>